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7F6FF"/>
    <a:srgbClr val="E5F5FF"/>
    <a:srgbClr val="FFF6DD"/>
    <a:srgbClr val="FFE59B"/>
    <a:srgbClr val="FFFFCC"/>
    <a:srgbClr val="FFFFCD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6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033C-CA44-4868-B609-26255E0A4911}" type="datetimeFigureOut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6845-E4D3-4F8E-943B-C01A02926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93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Lindsey</a:t>
            </a:r>
            <a:r>
              <a:rPr lang="en-US" sz="3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Campos</a:t>
            </a:r>
            <a:endParaRPr lang="en-US" sz="3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Placeholder 4" descr="IMG_20140614_160426_84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410200" y="1066800"/>
            <a:ext cx="2920486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901700"/>
            <a:ext cx="4343400" cy="595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latin typeface="Arial" pitchFamily="34" charset="0"/>
                <a:cs typeface="Arial" pitchFamily="34" charset="0"/>
              </a:rPr>
              <a:t>Over the last 12 months, </a:t>
            </a:r>
            <a:r>
              <a:rPr lang="en-US" sz="2000" b="1" noProof="0" dirty="0" err="1" smtClean="0">
                <a:latin typeface="Arial" pitchFamily="34" charset="0"/>
                <a:cs typeface="Arial" pitchFamily="34" charset="0"/>
              </a:rPr>
              <a:t>Dil</a:t>
            </a:r>
            <a:r>
              <a:rPr lang="en-US" sz="2000" b="1" noProof="0" dirty="0" smtClean="0">
                <a:latin typeface="Arial" pitchFamily="34" charset="0"/>
                <a:cs typeface="Arial" pitchFamily="34" charset="0"/>
              </a:rPr>
              <a:t> and I have felt God’s hand leading me towards expanding God’s kingdom</a:t>
            </a: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noProof="0" dirty="0" smtClean="0">
              <a:latin typeface="Arial" pitchFamily="34" charset="0"/>
              <a:cs typeface="Arial" pitchFamily="34" charset="0"/>
            </a:endParaRP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 I child, I was raised in 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Maumee,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Ohio.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2001,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 moved to San Diego where I met my husband Dil. We married in 2004.</a:t>
            </a: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studied both at Bowling Green State University and the Art Institute of California</a:t>
            </a: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2008, we felt the Lord calling us back to Maumee, Ohio</a:t>
            </a: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279400" marR="0" lvl="0" indent="-279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2010, the Lord blessed us with our daughter Topanga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y\AppData\Local\Microsoft\Windows\Temporary Internet Files\Content.IE5\2VJ0B6ZY\MC910217056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31724" cy="640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Wave 3"/>
          <p:cNvSpPr/>
          <p:nvPr/>
        </p:nvSpPr>
        <p:spPr>
          <a:xfrm>
            <a:off x="762000" y="304800"/>
            <a:ext cx="7467600" cy="2286000"/>
          </a:xfrm>
          <a:prstGeom prst="wave">
            <a:avLst/>
          </a:prstGeom>
          <a:solidFill>
            <a:srgbClr val="FFF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762000" y="838200"/>
            <a:ext cx="7467600" cy="1219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 you know of anyone who loves God and is positive to the ministry at Cedar Creek who might join my team?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Ministry Experience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Content Placeholder 4" descr="Screenshot_2014-06-19-10-29-59-1-1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81000" y="1250392"/>
            <a:ext cx="3429000" cy="5247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343400" cy="5334000"/>
          </a:xfrm>
          <a:solidFill>
            <a:srgbClr val="E4E4E4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Teach curriculum during weekend services</a:t>
            </a:r>
          </a:p>
          <a:p>
            <a:pP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Facilitate youth groups in Fusion &amp; Vertical ministry</a:t>
            </a:r>
          </a:p>
          <a:p>
            <a:pP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Counsel youth with various life challenges</a:t>
            </a:r>
          </a:p>
          <a:p>
            <a:pP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Camp counselor  &amp; community leader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Lead Bible studies</a:t>
            </a:r>
          </a:p>
          <a:p>
            <a:pP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for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Living It Out</a:t>
            </a:r>
          </a:p>
          <a:p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Fusion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14401"/>
            <a:ext cx="3886200" cy="4038600"/>
          </a:xfrm>
          <a:solidFill>
            <a:srgbClr val="CCECFF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 fontScale="77500" lnSpcReduction="20000"/>
          </a:bodyPr>
          <a:lstStyle/>
          <a:p>
            <a:pPr marL="341313" indent="-341313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Safe place where students come to connect with God, leaders and other students</a:t>
            </a:r>
          </a:p>
          <a:p>
            <a:pPr marL="341313" indent="-341313"/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1313" indent="-341313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Learn “Big Points” every week that they can apply to their own lives</a:t>
            </a:r>
          </a:p>
          <a:p>
            <a:pPr marL="341313" indent="-341313"/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1313" indent="-341313"/>
            <a:r>
              <a:rPr lang="en-US" sz="2900" b="1" dirty="0" smtClean="0">
                <a:latin typeface="Arial" pitchFamily="34" charset="0"/>
                <a:cs typeface="Arial" pitchFamily="34" charset="0"/>
              </a:rPr>
              <a:t>Forum to ask questions or express concerns about things they may be experiencing</a:t>
            </a:r>
          </a:p>
          <a:p>
            <a:pPr marL="341313" indent="-341313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pic>
        <p:nvPicPr>
          <p:cNvPr id="7" name="Content Placeholder 6" descr="IMG_20140622_115121_49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04800" y="1066800"/>
            <a:ext cx="427964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52400" y="5181600"/>
            <a:ext cx="8686800" cy="1295400"/>
          </a:xfrm>
          <a:prstGeom prst="rect">
            <a:avLst/>
          </a:prstGeom>
          <a:solidFill>
            <a:srgbClr val="CCECFF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279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Every meeting is a chance to impact students lives</a:t>
            </a:r>
          </a:p>
          <a:p>
            <a:pPr marL="341313" marR="0" lvl="0" indent="-279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Opportunity to reinforce Cedar Creek’s mission of loving Christ, serving others, and telling the world about Him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Kayla’s Impact Testimony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Placeholder 8" descr="IMG_20140622_123030_848-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381000" y="1066800"/>
            <a:ext cx="3921997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267200" cy="5334001"/>
          </a:xfrm>
          <a:solidFill>
            <a:srgbClr val="FFFFCD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317500"/>
          </a:effectLst>
        </p:spPr>
        <p:txBody>
          <a:bodyPr>
            <a:noAutofit/>
          </a:bodyPr>
          <a:lstStyle/>
          <a:p>
            <a:pPr marL="60325" indent="-60325">
              <a:buNone/>
            </a:pPr>
            <a:r>
              <a:rPr lang="en-US" sz="2400" b="1" i="1" dirty="0" smtClean="0">
                <a:latin typeface="Comic Sans MS" pitchFamily="66" charset="0"/>
              </a:rPr>
              <a:t>Fusion is a place where I am learning about God and His love for us all. I feel I can be myself and just be accepted. I have had a lot of problems with bullying at my school and after talking to Lindsey I feel much more confident in who I am and how I will deal with this problem. She is my favorite leader and I am really glad my mom got to meet her.</a:t>
            </a:r>
            <a:endParaRPr lang="en-US" sz="24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Internship Program</a:t>
            </a:r>
            <a:b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Just what will I be doing ?</a:t>
            </a:r>
            <a:endParaRPr lang="en-US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rgbClr val="E7F6FF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I will be:</a:t>
            </a: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Actively involved at Cedar Creek for thirty to forty hours a week</a:t>
            </a:r>
          </a:p>
          <a:p>
            <a:pPr marL="350838" indent="-350838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In active part in Fusion and Vertical</a:t>
            </a:r>
          </a:p>
          <a:p>
            <a:pPr marL="350838" indent="-350838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Working with other student ministries leaders/pastors to continue to learn and grow as a leader</a:t>
            </a:r>
          </a:p>
          <a:p>
            <a:pPr marL="350838" indent="-350838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Attending all five weekend services</a:t>
            </a:r>
          </a:p>
          <a:p>
            <a:pPr marL="350838" indent="-350838">
              <a:buNone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Participating in all retreats, camps, life groups</a:t>
            </a:r>
          </a:p>
          <a:p>
            <a:pPr marL="350838" indent="-350838">
              <a:buNone/>
            </a:pPr>
            <a:endParaRPr lang="en-US" sz="13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Assisting in writing any required curriculum for Fusion and Vertical</a:t>
            </a:r>
          </a:p>
          <a:p>
            <a:pPr marL="350838" indent="-350838">
              <a:buNone/>
            </a:pPr>
            <a:endParaRPr lang="en-US" sz="13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Occasionally traveling to seminars to sharpen my leadership skills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Benefits of Internship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  <a:solidFill>
            <a:srgbClr val="E5F5FF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/>
          </a:bodyPr>
          <a:lstStyle/>
          <a:p>
            <a:pPr marL="350838" indent="-350838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Introduce me in the intricate workings of a church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Develop deeper relationships with students and other leaders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Grow with other interns while we learn from each other 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Enhance my current skill set while growing skills yet to be discovered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Expand leadership capabilities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Discover and experience full-time ministry </a:t>
            </a:r>
          </a:p>
          <a:p>
            <a:endParaRPr lang="en-US" sz="28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Building a Support Team</a:t>
            </a:r>
            <a:endParaRPr lang="en-US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  <a:solidFill>
            <a:srgbClr val="CCECFF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/>
          </a:bodyPr>
          <a:lstStyle/>
          <a:p>
            <a:pPr marL="288925" indent="-288925">
              <a:buClr>
                <a:schemeClr val="tx1"/>
              </a:buClr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buClr>
                <a:schemeClr val="tx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There must be a support group surrounding me</a:t>
            </a:r>
          </a:p>
          <a:p>
            <a:pPr marL="288925" indent="-288925">
              <a:buClr>
                <a:schemeClr val="tx1"/>
              </a:buCl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buClr>
                <a:schemeClr val="tx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Your support, in any manner, is crucial</a:t>
            </a:r>
          </a:p>
          <a:p>
            <a:pPr marL="288925" indent="-288925">
              <a:buClr>
                <a:schemeClr val="tx1"/>
              </a:buCl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buClr>
                <a:schemeClr val="tx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Only with your support will we have an immediate and eternal difference in the lives of students</a:t>
            </a:r>
          </a:p>
          <a:p>
            <a:pPr marL="288925" indent="-288925">
              <a:buClr>
                <a:schemeClr val="tx1"/>
              </a:buClr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buClr>
                <a:schemeClr val="tx1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You are an irreplaceable role in my journey of impacting lives and building God’s Kingdom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2342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As iron sharpens iron, so a friend sharpens a friend.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Proverbs 27:17</a:t>
            </a:r>
          </a:p>
          <a:p>
            <a:endParaRPr lang="en-US" sz="2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Support…What Is Needed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  <a:solidFill>
            <a:srgbClr val="CCECFF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>
            <a:normAutofit/>
          </a:bodyPr>
          <a:lstStyle/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PRAYER for wisdom, direction and discernment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ENCOURAGEMENT in the way of cards, phone calls, visits, emails, etc.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350838" indent="-350838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FINANCIAL SUPPORT to allow me to work full time for the church, focusing all my time in the ministry</a:t>
            </a:r>
          </a:p>
          <a:p>
            <a:pPr marL="350838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750888" lvl="1" indent="-350838"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My financial goal: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$10,000-$12,000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September 2014-August 2015</a:t>
            </a:r>
          </a:p>
          <a:p>
            <a:pPr marL="750888" lvl="1" indent="-350838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750888" lvl="1" indent="-350838">
              <a:buFont typeface="Wingdings" pitchFamily="2" charset="2"/>
              <a:buChar char="v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Financial support can be either a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time gift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 support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rgbClr val="00B0F0"/>
                </a:solidFill>
                <a:latin typeface="Comic Sans MS" pitchFamily="66" charset="0"/>
              </a:rPr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8" name="Picture Placeholder 7" descr="Screenshot_2014-06-19-12-49-47-1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10000" contrast="10000"/>
          </a:blip>
          <a:srcRect l="5724" r="5724"/>
          <a:stretch>
            <a:fillRect/>
          </a:stretch>
        </p:blipFill>
        <p:spPr>
          <a:xfrm>
            <a:off x="533400" y="781050"/>
            <a:ext cx="8001000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What About You…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990600"/>
            <a:ext cx="7848600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Will you join my team?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 what ways can I count on you?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and…</a:t>
            </a:r>
            <a:endParaRPr lang="en-US" sz="3200" b="1" i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584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Comic Sans MS</vt:lpstr>
      <vt:lpstr>Lucida Calligraphy</vt:lpstr>
      <vt:lpstr>Wingdings</vt:lpstr>
      <vt:lpstr>Office Theme</vt:lpstr>
      <vt:lpstr>Lindsey Campos</vt:lpstr>
      <vt:lpstr>Ministry Experience</vt:lpstr>
      <vt:lpstr>Fusion</vt:lpstr>
      <vt:lpstr>Kayla’s Impact Testimony</vt:lpstr>
      <vt:lpstr>Internship Program Just what will I be doing ?</vt:lpstr>
      <vt:lpstr>Benefits of Internship </vt:lpstr>
      <vt:lpstr>Building a Support Team</vt:lpstr>
      <vt:lpstr>Support…What Is Needed</vt:lpstr>
      <vt:lpstr>       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Lindsey Campos</dc:title>
  <dc:creator>Jenny</dc:creator>
  <cp:lastModifiedBy>Luke Shortridge</cp:lastModifiedBy>
  <cp:revision>39</cp:revision>
  <dcterms:created xsi:type="dcterms:W3CDTF">2014-06-19T14:02:44Z</dcterms:created>
  <dcterms:modified xsi:type="dcterms:W3CDTF">2018-03-18T13:50:30Z</dcterms:modified>
</cp:coreProperties>
</file>